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71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72" r:id="rId34"/>
    <p:sldId id="425" r:id="rId35"/>
    <p:sldId id="426" r:id="rId36"/>
    <p:sldId id="427" r:id="rId37"/>
    <p:sldId id="430" r:id="rId38"/>
    <p:sldId id="973" r:id="rId39"/>
    <p:sldId id="1170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1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2.png"/><Relationship Id="rId16" Type="http://schemas.openxmlformats.org/officeDocument/2006/relationships/image" Target="NUL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3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550.png"/><Relationship Id="rId9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70.png"/><Relationship Id="rId17" Type="http://schemas.openxmlformats.org/officeDocument/2006/relationships/image" Target="../media/image60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0.png"/><Relationship Id="rId4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D73A6-E87C-13EC-C693-E75CBCFA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42" y="1510518"/>
            <a:ext cx="6399916" cy="2599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3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4697993" y="16751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3468789" y="244716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4409029" y="2642106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7624087" y="322934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6269015" y="3614440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2627041" y="380933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5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BD8A7D-C7EE-C27A-3F64-B1BC575A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204" y="1320813"/>
            <a:ext cx="3274226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spectra_rydberg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578828" y="1732370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578828" y="2701832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578828" y="3671294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578828" y="4663012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=9.109×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=8.854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=6.626×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=2.998×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0538C-6313-A65E-28CC-EC576903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46" y="2097345"/>
            <a:ext cx="4936908" cy="359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3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4589703" y="2438592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5381318" y="3244823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4294099" y="4079452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6318400" y="4241633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5259549" y="4533650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656570" y="510326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6975795" y="5287933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3091371" y="541826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5259522" y="482353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073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D8AD0-3BE4-5518-40EE-9330DAA1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47" y="1621058"/>
            <a:ext cx="3361905" cy="46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6122326" y="2098044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6122326" y="3174355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6122327" y="425066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Paschen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6122326" y="532697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68968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C9DAE-550B-E5F8-C75B-92959E138D0A}"/>
              </a:ext>
            </a:extLst>
          </p:cNvPr>
          <p:cNvSpPr/>
          <p:nvPr/>
        </p:nvSpPr>
        <p:spPr>
          <a:xfrm>
            <a:off x="562404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E3B7B-BC5C-5F4B-EECD-7FC38DD34459}"/>
              </a:ext>
            </a:extLst>
          </p:cNvPr>
          <p:cNvSpPr/>
          <p:nvPr/>
        </p:nvSpPr>
        <p:spPr>
          <a:xfrm>
            <a:off x="596730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6F1E11-A1F5-0785-55FC-B910E2ACB4AE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5400000" flipH="1" flipV="1">
            <a:off x="5900262" y="2399183"/>
            <a:ext cx="12700" cy="343260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457CE-AA53-EB8F-68AB-89FBE98D51A5}"/>
              </a:ext>
            </a:extLst>
          </p:cNvPr>
          <p:cNvSpPr txBox="1"/>
          <p:nvPr/>
        </p:nvSpPr>
        <p:spPr>
          <a:xfrm>
            <a:off x="7549975" y="3620128"/>
            <a:ext cx="11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j, i = initial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9A40-79C2-8C53-F9A6-9B14DC1C13CE}"/>
              </a:ext>
            </a:extLst>
          </p:cNvPr>
          <p:cNvSpPr txBox="1"/>
          <p:nvPr/>
        </p:nvSpPr>
        <p:spPr>
          <a:xfrm>
            <a:off x="7510262" y="4480694"/>
            <a:ext cx="12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k, f = final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47B855-6D8B-B55C-F5A3-A6A4FFEA1696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16200000" flipH="1">
            <a:off x="7883197" y="4234680"/>
            <a:ext cx="491234" cy="79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ED167-075F-F997-D97D-33CB0517A2D3}"/>
              </a:ext>
            </a:extLst>
          </p:cNvPr>
          <p:cNvSpPr/>
          <p:nvPr/>
        </p:nvSpPr>
        <p:spPr>
          <a:xfrm>
            <a:off x="6045993" y="4657047"/>
            <a:ext cx="819151" cy="715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E4B91-8C4D-7888-C59C-4B464C18E812}"/>
              </a:ext>
            </a:extLst>
          </p:cNvPr>
          <p:cNvSpPr/>
          <p:nvPr/>
        </p:nvSpPr>
        <p:spPr>
          <a:xfrm>
            <a:off x="5520890" y="5696115"/>
            <a:ext cx="2177691" cy="317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3354F0-E62A-C022-6DBD-DFA5789C740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370780" y="5457159"/>
            <a:ext cx="323744" cy="154167"/>
          </a:xfrm>
          <a:prstGeom prst="bentConnector3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  <p:bldP spid="7" grpId="0" animBg="1"/>
      <p:bldP spid="26" grpId="0" animBg="1"/>
      <p:bldP spid="13" grpId="0"/>
      <p:bldP spid="27" grpId="0"/>
      <p:bldP spid="1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3128582" cy="2447833"/>
            <a:chOff x="4851298" y="1662196"/>
            <a:chExt cx="3128582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07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1.0968968×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400" r="-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5037</TotalTime>
  <Words>1552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spectra_rydberg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Know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855</cp:revision>
  <cp:lastPrinted>2015-06-01T00:45:11Z</cp:lastPrinted>
  <dcterms:created xsi:type="dcterms:W3CDTF">2014-09-21T17:58:26Z</dcterms:created>
  <dcterms:modified xsi:type="dcterms:W3CDTF">2023-06-10T06:04:02Z</dcterms:modified>
</cp:coreProperties>
</file>